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385" r:id="rId1"/>
  </p:sldMasterIdLst>
  <p:notesMasterIdLst>
    <p:notesMasterId r:id="rId11"/>
  </p:notesMasterIdLst>
  <p:sldIdLst>
    <p:sldId id="256" r:id="rId2"/>
    <p:sldId id="257" r:id="rId3"/>
    <p:sldId id="262" r:id="rId4"/>
    <p:sldId id="258" r:id="rId5"/>
    <p:sldId id="260" r:id="rId6"/>
    <p:sldId id="264" r:id="rId7"/>
    <p:sldId id="265" r:id="rId8"/>
    <p:sldId id="266" r:id="rId9"/>
    <p:sldId id="263" r:id="rId10"/>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8" d="100"/>
          <a:sy n="128" d="100"/>
        </p:scale>
        <p:origin x="-336" y="-12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529D02-972B-4CB2-B541-8F3FA25A0C31}" type="datetimeFigureOut">
              <a:rPr kumimoji="1" lang="ja-JP" altLang="en-US" smtClean="0"/>
              <a:t>2014/05/02</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51FA61-9C68-45FB-8FB5-4B6E2C2A8EDA}" type="slidenum">
              <a:rPr kumimoji="1" lang="ja-JP" altLang="en-US" smtClean="0"/>
              <a:t>‹#›</a:t>
            </a:fld>
            <a:endParaRPr kumimoji="1" lang="ja-JP" altLang="en-US"/>
          </a:p>
        </p:txBody>
      </p:sp>
    </p:spTree>
    <p:extLst>
      <p:ext uri="{BB962C8B-B14F-4D97-AF65-F5344CB8AC3E}">
        <p14:creationId xmlns:p14="http://schemas.microsoft.com/office/powerpoint/2010/main" val="316954604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51FA61-9C68-45FB-8FB5-4B6E2C2A8EDA}" type="slidenum">
              <a:rPr lang="ja-JP" altLang="en-US" smtClean="0">
                <a:solidFill>
                  <a:prstClr val="black"/>
                </a:solidFill>
              </a:rPr>
              <a:pPr/>
              <a:t>3</a:t>
            </a:fld>
            <a:endParaRPr lang="ja-JP" altLang="en-US">
              <a:solidFill>
                <a:prstClr val="black"/>
              </a:solidFill>
            </a:endParaRPr>
          </a:p>
        </p:txBody>
      </p:sp>
    </p:spTree>
    <p:extLst>
      <p:ext uri="{BB962C8B-B14F-4D97-AF65-F5344CB8AC3E}">
        <p14:creationId xmlns:p14="http://schemas.microsoft.com/office/powerpoint/2010/main" val="17509702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C51FA61-9C68-45FB-8FB5-4B6E2C2A8EDA}" type="slidenum">
              <a:rPr kumimoji="1" lang="ja-JP" altLang="en-US" smtClean="0"/>
              <a:t>4</a:t>
            </a:fld>
            <a:endParaRPr kumimoji="1" lang="ja-JP" altLang="en-US"/>
          </a:p>
        </p:txBody>
      </p:sp>
    </p:spTree>
    <p:extLst>
      <p:ext uri="{BB962C8B-B14F-4D97-AF65-F5344CB8AC3E}">
        <p14:creationId xmlns:p14="http://schemas.microsoft.com/office/powerpoint/2010/main" val="17509702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0BB235F-DF15-4144-B2BE-DAA0145D0A05}" type="datetimeFigureOut">
              <a:rPr kumimoji="1" lang="ja-JP" altLang="en-US" smtClean="0"/>
              <a:t>2014/05/02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25FDFFC-68DC-43CD-BF39-766DA840CC21}" type="slidenum">
              <a:rPr kumimoji="1" lang="ja-JP" altLang="en-US" smtClean="0"/>
              <a:t>‹#›</a:t>
            </a:fld>
            <a:endParaRPr kumimoji="1" lang="ja-JP" altLang="en-US"/>
          </a:p>
        </p:txBody>
      </p:sp>
    </p:spTree>
    <p:extLst>
      <p:ext uri="{BB962C8B-B14F-4D97-AF65-F5344CB8AC3E}">
        <p14:creationId xmlns:p14="http://schemas.microsoft.com/office/powerpoint/2010/main" val="3144074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0BB235F-DF15-4144-B2BE-DAA0145D0A05}" type="datetimeFigureOut">
              <a:rPr kumimoji="1" lang="ja-JP" altLang="en-US" smtClean="0"/>
              <a:t>2014/05/02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25FDFFC-68DC-43CD-BF39-766DA840CC21}" type="slidenum">
              <a:rPr kumimoji="1" lang="ja-JP" altLang="en-US" smtClean="0"/>
              <a:t>‹#›</a:t>
            </a:fld>
            <a:endParaRPr kumimoji="1" lang="ja-JP" altLang="en-US"/>
          </a:p>
        </p:txBody>
      </p:sp>
    </p:spTree>
    <p:extLst>
      <p:ext uri="{BB962C8B-B14F-4D97-AF65-F5344CB8AC3E}">
        <p14:creationId xmlns:p14="http://schemas.microsoft.com/office/powerpoint/2010/main" val="1872191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0BB235F-DF15-4144-B2BE-DAA0145D0A05}" type="datetimeFigureOut">
              <a:rPr kumimoji="1" lang="ja-JP" altLang="en-US" smtClean="0"/>
              <a:t>2014/05/02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25FDFFC-68DC-43CD-BF39-766DA840CC21}" type="slidenum">
              <a:rPr kumimoji="1" lang="ja-JP" altLang="en-US" smtClean="0"/>
              <a:t>‹#›</a:t>
            </a:fld>
            <a:endParaRPr kumimoji="1" lang="ja-JP" altLang="en-US"/>
          </a:p>
        </p:txBody>
      </p:sp>
    </p:spTree>
    <p:extLst>
      <p:ext uri="{BB962C8B-B14F-4D97-AF65-F5344CB8AC3E}">
        <p14:creationId xmlns:p14="http://schemas.microsoft.com/office/powerpoint/2010/main" val="610000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0BB235F-DF15-4144-B2BE-DAA0145D0A05}" type="datetimeFigureOut">
              <a:rPr kumimoji="1" lang="ja-JP" altLang="en-US" smtClean="0"/>
              <a:t>2014/05/02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25FDFFC-68DC-43CD-BF39-766DA840CC21}" type="slidenum">
              <a:rPr kumimoji="1" lang="ja-JP" altLang="en-US" smtClean="0"/>
              <a:t>‹#›</a:t>
            </a:fld>
            <a:endParaRPr kumimoji="1" lang="ja-JP" altLang="en-US"/>
          </a:p>
        </p:txBody>
      </p:sp>
    </p:spTree>
    <p:extLst>
      <p:ext uri="{BB962C8B-B14F-4D97-AF65-F5344CB8AC3E}">
        <p14:creationId xmlns:p14="http://schemas.microsoft.com/office/powerpoint/2010/main" val="2151891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0BB235F-DF15-4144-B2BE-DAA0145D0A05}" type="datetimeFigureOut">
              <a:rPr kumimoji="1" lang="ja-JP" altLang="en-US" smtClean="0"/>
              <a:t>2014/05/02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25FDFFC-68DC-43CD-BF39-766DA840CC21}" type="slidenum">
              <a:rPr kumimoji="1" lang="ja-JP" altLang="en-US" smtClean="0"/>
              <a:t>‹#›</a:t>
            </a:fld>
            <a:endParaRPr kumimoji="1" lang="ja-JP" altLang="en-US"/>
          </a:p>
        </p:txBody>
      </p:sp>
    </p:spTree>
    <p:extLst>
      <p:ext uri="{BB962C8B-B14F-4D97-AF65-F5344CB8AC3E}">
        <p14:creationId xmlns:p14="http://schemas.microsoft.com/office/powerpoint/2010/main" val="2656314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0BB235F-DF15-4144-B2BE-DAA0145D0A05}" type="datetimeFigureOut">
              <a:rPr kumimoji="1" lang="ja-JP" altLang="en-US" smtClean="0"/>
              <a:t>2014/05/02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25FDFFC-68DC-43CD-BF39-766DA840CC21}" type="slidenum">
              <a:rPr kumimoji="1" lang="ja-JP" altLang="en-US" smtClean="0"/>
              <a:t>‹#›</a:t>
            </a:fld>
            <a:endParaRPr kumimoji="1" lang="ja-JP" altLang="en-US"/>
          </a:p>
        </p:txBody>
      </p:sp>
    </p:spTree>
    <p:extLst>
      <p:ext uri="{BB962C8B-B14F-4D97-AF65-F5344CB8AC3E}">
        <p14:creationId xmlns:p14="http://schemas.microsoft.com/office/powerpoint/2010/main" val="4084371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0BB235F-DF15-4144-B2BE-DAA0145D0A05}" type="datetimeFigureOut">
              <a:rPr kumimoji="1" lang="ja-JP" altLang="en-US" smtClean="0"/>
              <a:t>2014/05/02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25FDFFC-68DC-43CD-BF39-766DA840CC21}" type="slidenum">
              <a:rPr kumimoji="1" lang="ja-JP" altLang="en-US" smtClean="0"/>
              <a:t>‹#›</a:t>
            </a:fld>
            <a:endParaRPr kumimoji="1" lang="ja-JP" altLang="en-US"/>
          </a:p>
        </p:txBody>
      </p:sp>
    </p:spTree>
    <p:extLst>
      <p:ext uri="{BB962C8B-B14F-4D97-AF65-F5344CB8AC3E}">
        <p14:creationId xmlns:p14="http://schemas.microsoft.com/office/powerpoint/2010/main" val="1400807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40BB235F-DF15-4144-B2BE-DAA0145D0A05}" type="datetimeFigureOut">
              <a:rPr kumimoji="1" lang="ja-JP" altLang="en-US" smtClean="0"/>
              <a:t>2014/05/02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25FDFFC-68DC-43CD-BF39-766DA840CC21}" type="slidenum">
              <a:rPr kumimoji="1" lang="ja-JP" altLang="en-US" smtClean="0"/>
              <a:t>‹#›</a:t>
            </a:fld>
            <a:endParaRPr kumimoji="1" lang="ja-JP" altLang="en-US"/>
          </a:p>
        </p:txBody>
      </p:sp>
    </p:spTree>
    <p:extLst>
      <p:ext uri="{BB962C8B-B14F-4D97-AF65-F5344CB8AC3E}">
        <p14:creationId xmlns:p14="http://schemas.microsoft.com/office/powerpoint/2010/main" val="1205419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0BB235F-DF15-4144-B2BE-DAA0145D0A05}" type="datetimeFigureOut">
              <a:rPr kumimoji="1" lang="ja-JP" altLang="en-US" smtClean="0"/>
              <a:t>2014/05/02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25FDFFC-68DC-43CD-BF39-766DA840CC21}" type="slidenum">
              <a:rPr kumimoji="1" lang="ja-JP" altLang="en-US" smtClean="0"/>
              <a:t>‹#›</a:t>
            </a:fld>
            <a:endParaRPr kumimoji="1" lang="ja-JP" altLang="en-US"/>
          </a:p>
        </p:txBody>
      </p:sp>
    </p:spTree>
    <p:extLst>
      <p:ext uri="{BB962C8B-B14F-4D97-AF65-F5344CB8AC3E}">
        <p14:creationId xmlns:p14="http://schemas.microsoft.com/office/powerpoint/2010/main" val="2049770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0BB235F-DF15-4144-B2BE-DAA0145D0A05}" type="datetimeFigureOut">
              <a:rPr kumimoji="1" lang="ja-JP" altLang="en-US" smtClean="0"/>
              <a:t>2014/05/02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25FDFFC-68DC-43CD-BF39-766DA840CC21}" type="slidenum">
              <a:rPr kumimoji="1" lang="ja-JP" altLang="en-US" smtClean="0"/>
              <a:t>‹#›</a:t>
            </a:fld>
            <a:endParaRPr kumimoji="1" lang="ja-JP" altLang="en-US"/>
          </a:p>
        </p:txBody>
      </p:sp>
    </p:spTree>
    <p:extLst>
      <p:ext uri="{BB962C8B-B14F-4D97-AF65-F5344CB8AC3E}">
        <p14:creationId xmlns:p14="http://schemas.microsoft.com/office/powerpoint/2010/main" val="2000272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0BB235F-DF15-4144-B2BE-DAA0145D0A05}" type="datetimeFigureOut">
              <a:rPr kumimoji="1" lang="ja-JP" altLang="en-US" smtClean="0"/>
              <a:t>2014/05/02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25FDFFC-68DC-43CD-BF39-766DA840CC21}" type="slidenum">
              <a:rPr kumimoji="1" lang="ja-JP" altLang="en-US" smtClean="0"/>
              <a:t>‹#›</a:t>
            </a:fld>
            <a:endParaRPr kumimoji="1" lang="ja-JP" altLang="en-US"/>
          </a:p>
        </p:txBody>
      </p:sp>
    </p:spTree>
    <p:extLst>
      <p:ext uri="{BB962C8B-B14F-4D97-AF65-F5344CB8AC3E}">
        <p14:creationId xmlns:p14="http://schemas.microsoft.com/office/powerpoint/2010/main" val="29223361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BB235F-DF15-4144-B2BE-DAA0145D0A05}" type="datetimeFigureOut">
              <a:rPr kumimoji="1" lang="ja-JP" altLang="en-US" smtClean="0"/>
              <a:t>2014/05/02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5FDFFC-68DC-43CD-BF39-766DA840CC21}" type="slidenum">
              <a:rPr kumimoji="1" lang="ja-JP" altLang="en-US" smtClean="0"/>
              <a:t>‹#›</a:t>
            </a:fld>
            <a:endParaRPr kumimoji="1" lang="ja-JP" altLang="en-US"/>
          </a:p>
        </p:txBody>
      </p:sp>
    </p:spTree>
    <p:extLst>
      <p:ext uri="{BB962C8B-B14F-4D97-AF65-F5344CB8AC3E}">
        <p14:creationId xmlns:p14="http://schemas.microsoft.com/office/powerpoint/2010/main" val="740513013"/>
      </p:ext>
    </p:extLst>
  </p:cSld>
  <p:clrMap bg1="lt1" tx1="dk1" bg2="lt2" tx2="dk2" accent1="accent1" accent2="accent2" accent3="accent3" accent4="accent4" accent5="accent5" accent6="accent6" hlink="hlink" folHlink="folHlink"/>
  <p:sldLayoutIdLst>
    <p:sldLayoutId id="2147484386" r:id="rId1"/>
    <p:sldLayoutId id="2147484387" r:id="rId2"/>
    <p:sldLayoutId id="2147484388" r:id="rId3"/>
    <p:sldLayoutId id="2147484389" r:id="rId4"/>
    <p:sldLayoutId id="2147484390" r:id="rId5"/>
    <p:sldLayoutId id="2147484391" r:id="rId6"/>
    <p:sldLayoutId id="2147484392" r:id="rId7"/>
    <p:sldLayoutId id="2147484393" r:id="rId8"/>
    <p:sldLayoutId id="2147484394" r:id="rId9"/>
    <p:sldLayoutId id="2147484395" r:id="rId10"/>
    <p:sldLayoutId id="2147484396"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827584" y="2348880"/>
            <a:ext cx="7290048" cy="990600"/>
          </a:xfrm>
        </p:spPr>
        <p:txBody>
          <a:bodyPr>
            <a:noAutofit/>
          </a:bodyPr>
          <a:lstStyle/>
          <a:p>
            <a:r>
              <a:rPr lang="ja-JP" altLang="en-US" sz="4800" dirty="0" smtClean="0">
                <a:latin typeface="メイリオ" pitchFamily="50" charset="-128"/>
                <a:ea typeface="メイリオ" pitchFamily="50" charset="-128"/>
                <a:cs typeface="メイリオ" pitchFamily="50" charset="-128"/>
              </a:rPr>
              <a:t>パワーポイントは使うな</a:t>
            </a:r>
            <a:endParaRPr kumimoji="1" lang="ja-JP" altLang="en-US" sz="4800" dirty="0">
              <a:latin typeface="メイリオ" pitchFamily="50" charset="-128"/>
              <a:ea typeface="メイリオ" pitchFamily="50" charset="-128"/>
              <a:cs typeface="メイリオ" pitchFamily="50" charset="-128"/>
            </a:endParaRPr>
          </a:p>
        </p:txBody>
      </p:sp>
      <p:sp>
        <p:nvSpPr>
          <p:cNvPr id="3" name="サブタイトル 2"/>
          <p:cNvSpPr>
            <a:spLocks noGrp="1"/>
          </p:cNvSpPr>
          <p:nvPr>
            <p:ph type="subTitle" idx="1"/>
          </p:nvPr>
        </p:nvSpPr>
        <p:spPr>
          <a:xfrm>
            <a:off x="1043608" y="4149080"/>
            <a:ext cx="6858000" cy="1184870"/>
          </a:xfrm>
        </p:spPr>
        <p:txBody>
          <a:bodyPr>
            <a:noAutofit/>
          </a:bodyPr>
          <a:lstStyle/>
          <a:p>
            <a:r>
              <a:rPr kumimoji="1" lang="ja-JP" altLang="en-US" sz="2800" dirty="0" smtClean="0">
                <a:latin typeface="メイリオ" pitchFamily="50" charset="-128"/>
                <a:ea typeface="メイリオ" pitchFamily="50" charset="-128"/>
                <a:cs typeface="メイリオ" pitchFamily="50" charset="-128"/>
              </a:rPr>
              <a:t>マイク・ロソフト</a:t>
            </a:r>
            <a:endParaRPr kumimoji="1" lang="en-US" altLang="ja-JP" sz="2800" dirty="0" smtClean="0">
              <a:latin typeface="メイリオ" pitchFamily="50" charset="-128"/>
              <a:ea typeface="メイリオ" pitchFamily="50" charset="-128"/>
              <a:cs typeface="メイリオ" pitchFamily="50" charset="-128"/>
            </a:endParaRPr>
          </a:p>
          <a:p>
            <a:r>
              <a:rPr lang="en-US" altLang="ja-JP" sz="2800" dirty="0" smtClean="0"/>
              <a:t>Mike </a:t>
            </a:r>
            <a:r>
              <a:rPr lang="en-US" altLang="ja-JP" sz="2800" dirty="0" err="1" smtClean="0"/>
              <a:t>Rosoft</a:t>
            </a:r>
            <a:endParaRPr kumimoji="1" lang="ja-JP" altLang="en-US" sz="2800" dirty="0"/>
          </a:p>
        </p:txBody>
      </p:sp>
    </p:spTree>
    <p:extLst>
      <p:ext uri="{BB962C8B-B14F-4D97-AF65-F5344CB8AC3E}">
        <p14:creationId xmlns:p14="http://schemas.microsoft.com/office/powerpoint/2010/main" val="39937378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p:cNvSpPr>
            <a:spLocks noGrp="1"/>
          </p:cNvSpPr>
          <p:nvPr>
            <p:ph type="title"/>
          </p:nvPr>
        </p:nvSpPr>
        <p:spPr>
          <a:xfrm>
            <a:off x="467544" y="908720"/>
            <a:ext cx="8229600" cy="1143000"/>
          </a:xfrm>
        </p:spPr>
        <p:txBody>
          <a:bodyPr/>
          <a:lstStyle/>
          <a:p>
            <a:r>
              <a:rPr lang="ja-JP" altLang="en-US" dirty="0" smtClean="0">
                <a:latin typeface="メイリオ" pitchFamily="50" charset="-128"/>
                <a:ea typeface="メイリオ" pitchFamily="50" charset="-128"/>
                <a:cs typeface="メイリオ" pitchFamily="50" charset="-128"/>
              </a:rPr>
              <a:t>この発表の流れ</a:t>
            </a:r>
            <a:endParaRPr kumimoji="1" lang="ja-JP" altLang="en-US" dirty="0">
              <a:latin typeface="メイリオ" pitchFamily="50" charset="-128"/>
              <a:ea typeface="メイリオ" pitchFamily="50" charset="-128"/>
              <a:cs typeface="メイリオ" pitchFamily="50" charset="-128"/>
            </a:endParaRPr>
          </a:p>
        </p:txBody>
      </p:sp>
      <p:sp>
        <p:nvSpPr>
          <p:cNvPr id="2" name="コンテンツ プレースホルダー 1"/>
          <p:cNvSpPr>
            <a:spLocks noGrp="1"/>
          </p:cNvSpPr>
          <p:nvPr>
            <p:ph idx="1"/>
          </p:nvPr>
        </p:nvSpPr>
        <p:spPr>
          <a:xfrm>
            <a:off x="1115616" y="2420888"/>
            <a:ext cx="7200800" cy="3268960"/>
          </a:xfrm>
        </p:spPr>
        <p:txBody>
          <a:bodyPr>
            <a:normAutofit/>
          </a:bodyPr>
          <a:lstStyle/>
          <a:p>
            <a:pPr>
              <a:buFont typeface="Wingdings" pitchFamily="2" charset="2"/>
              <a:buChar char="Ø"/>
            </a:pPr>
            <a:r>
              <a:rPr kumimoji="1" lang="ja-JP" altLang="en-US" dirty="0" smtClean="0">
                <a:latin typeface="メイリオ" pitchFamily="50" charset="-128"/>
                <a:ea typeface="メイリオ" pitchFamily="50" charset="-128"/>
                <a:cs typeface="メイリオ" pitchFamily="50" charset="-128"/>
              </a:rPr>
              <a:t> パワーポイントの背景</a:t>
            </a:r>
            <a:endParaRPr kumimoji="1" lang="en-US" altLang="ja-JP" dirty="0" smtClean="0">
              <a:latin typeface="メイリオ" pitchFamily="50" charset="-128"/>
              <a:ea typeface="メイリオ" pitchFamily="50" charset="-128"/>
              <a:cs typeface="メイリオ" pitchFamily="50" charset="-128"/>
            </a:endParaRPr>
          </a:p>
          <a:p>
            <a:pPr>
              <a:buFont typeface="Wingdings" pitchFamily="2" charset="2"/>
              <a:buChar char="Ø"/>
            </a:pPr>
            <a:r>
              <a:rPr lang="ja-JP" altLang="en-US" dirty="0" smtClean="0">
                <a:latin typeface="メイリオ" pitchFamily="50" charset="-128"/>
                <a:ea typeface="メイリオ" pitchFamily="50" charset="-128"/>
                <a:cs typeface="メイリオ" pitchFamily="50" charset="-128"/>
              </a:rPr>
              <a:t> パワーポイントを使うと</a:t>
            </a:r>
            <a:endParaRPr lang="en-US" altLang="ja-JP" dirty="0" smtClean="0">
              <a:latin typeface="メイリオ" pitchFamily="50" charset="-128"/>
              <a:ea typeface="メイリオ" pitchFamily="50" charset="-128"/>
              <a:cs typeface="メイリオ" pitchFamily="50" charset="-128"/>
            </a:endParaRPr>
          </a:p>
          <a:p>
            <a:pPr>
              <a:buFont typeface="Wingdings" pitchFamily="2" charset="2"/>
              <a:buChar char="Ø"/>
            </a:pPr>
            <a:r>
              <a:rPr lang="ja-JP" altLang="en-US" dirty="0" smtClean="0">
                <a:latin typeface="メイリオ" pitchFamily="50" charset="-128"/>
                <a:ea typeface="メイリオ" pitchFamily="50" charset="-128"/>
                <a:cs typeface="メイリオ" pitchFamily="50" charset="-128"/>
              </a:rPr>
              <a:t> コミュニケーションの鉄則</a:t>
            </a:r>
            <a:endParaRPr lang="en-US" altLang="ja-JP" dirty="0" smtClean="0">
              <a:latin typeface="メイリオ" pitchFamily="50" charset="-128"/>
              <a:ea typeface="メイリオ" pitchFamily="50" charset="-128"/>
              <a:cs typeface="メイリオ" pitchFamily="50" charset="-128"/>
            </a:endParaRPr>
          </a:p>
          <a:p>
            <a:pPr>
              <a:buFont typeface="Wingdings" pitchFamily="2" charset="2"/>
              <a:buChar char="Ø"/>
            </a:pPr>
            <a:r>
              <a:rPr kumimoji="1" lang="ja-JP" altLang="en-US" dirty="0" smtClean="0">
                <a:latin typeface="メイリオ" pitchFamily="50" charset="-128"/>
                <a:ea typeface="メイリオ" pitchFamily="50" charset="-128"/>
                <a:cs typeface="メイリオ" pitchFamily="50" charset="-128"/>
              </a:rPr>
              <a:t> 知的自由の喪失</a:t>
            </a:r>
            <a:endParaRPr kumimoji="1" lang="en-US" altLang="ja-JP" dirty="0" smtClean="0">
              <a:latin typeface="メイリオ" pitchFamily="50" charset="-128"/>
              <a:ea typeface="メイリオ" pitchFamily="50" charset="-128"/>
              <a:cs typeface="メイリオ" pitchFamily="50" charset="-128"/>
            </a:endParaRPr>
          </a:p>
          <a:p>
            <a:pPr>
              <a:buFont typeface="Wingdings" pitchFamily="2" charset="2"/>
              <a:buChar char="Ø"/>
            </a:pPr>
            <a:r>
              <a:rPr kumimoji="1" lang="ja-JP" altLang="en-US" dirty="0" smtClean="0">
                <a:latin typeface="メイリオ" pitchFamily="50" charset="-128"/>
                <a:ea typeface="メイリオ" pitchFamily="50" charset="-128"/>
                <a:cs typeface="メイリオ" pitchFamily="50" charset="-128"/>
              </a:rPr>
              <a:t> </a:t>
            </a:r>
            <a:r>
              <a:rPr lang="ja-JP" altLang="en-US" dirty="0" smtClean="0">
                <a:latin typeface="メイリオ" pitchFamily="50" charset="-128"/>
                <a:ea typeface="メイリオ" pitchFamily="50" charset="-128"/>
                <a:cs typeface="メイリオ" pitchFamily="50" charset="-128"/>
              </a:rPr>
              <a:t>パワーポイントを</a:t>
            </a:r>
            <a:r>
              <a:rPr lang="ja-JP" altLang="en-US" dirty="0" err="1" smtClean="0">
                <a:latin typeface="メイリオ" pitchFamily="50" charset="-128"/>
                <a:ea typeface="メイリオ" pitchFamily="50" charset="-128"/>
                <a:cs typeface="メイリオ" pitchFamily="50" charset="-128"/>
              </a:rPr>
              <a:t>使うの</a:t>
            </a:r>
            <a:r>
              <a:rPr lang="ja-JP" altLang="en-US" dirty="0" smtClean="0">
                <a:latin typeface="メイリオ" pitchFamily="50" charset="-128"/>
                <a:ea typeface="メイリオ" pitchFamily="50" charset="-128"/>
                <a:cs typeface="メイリオ" pitchFamily="50" charset="-128"/>
              </a:rPr>
              <a:t>はやめよう</a:t>
            </a:r>
            <a:endParaRPr kumimoji="1" lang="ja-JP" altLang="en-US" dirty="0">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3994072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467544" y="620688"/>
            <a:ext cx="8229600" cy="1440160"/>
          </a:xfrm>
        </p:spPr>
        <p:txBody>
          <a:bodyPr>
            <a:normAutofit/>
          </a:bodyPr>
          <a:lstStyle/>
          <a:p>
            <a:r>
              <a:rPr kumimoji="1" lang="ja-JP" altLang="en-US" dirty="0" smtClean="0">
                <a:latin typeface="メイリオ" pitchFamily="50" charset="-128"/>
                <a:ea typeface="メイリオ" pitchFamily="50" charset="-128"/>
                <a:cs typeface="メイリオ" pitchFamily="50" charset="-128"/>
              </a:rPr>
              <a:t>パワーポイントの背景</a:t>
            </a:r>
            <a:r>
              <a:rPr kumimoji="1" lang="en-US" altLang="ja-JP" dirty="0" smtClean="0">
                <a:latin typeface="メイリオ" pitchFamily="50" charset="-128"/>
                <a:ea typeface="メイリオ" pitchFamily="50" charset="-128"/>
                <a:cs typeface="メイリオ" pitchFamily="50" charset="-128"/>
              </a:rPr>
              <a:t/>
            </a:r>
            <a:br>
              <a:rPr kumimoji="1" lang="en-US" altLang="ja-JP" dirty="0" smtClean="0">
                <a:latin typeface="メイリオ" pitchFamily="50" charset="-128"/>
                <a:ea typeface="メイリオ" pitchFamily="50" charset="-128"/>
                <a:cs typeface="メイリオ" pitchFamily="50" charset="-128"/>
              </a:rPr>
            </a:br>
            <a:r>
              <a:rPr lang="ja-JP" altLang="en-US" sz="3600" dirty="0">
                <a:latin typeface="メイリオ" pitchFamily="50" charset="-128"/>
                <a:ea typeface="メイリオ" pitchFamily="50" charset="-128"/>
                <a:cs typeface="メイリオ" pitchFamily="50" charset="-128"/>
              </a:rPr>
              <a:t>オーバーヘッド・プロジェクタ</a:t>
            </a:r>
            <a:endParaRPr kumimoji="1" lang="ja-JP" altLang="en-US" sz="3600" dirty="0">
              <a:latin typeface="メイリオ" pitchFamily="50" charset="-128"/>
              <a:ea typeface="メイリオ" pitchFamily="50" charset="-128"/>
              <a:cs typeface="メイリオ" pitchFamily="50" charset="-128"/>
            </a:endParaRPr>
          </a:p>
        </p:txBody>
      </p:sp>
      <p:sp>
        <p:nvSpPr>
          <p:cNvPr id="5" name="コンテンツ プレースホルダー 4"/>
          <p:cNvSpPr>
            <a:spLocks noGrp="1"/>
          </p:cNvSpPr>
          <p:nvPr>
            <p:ph sz="half" idx="1"/>
          </p:nvPr>
        </p:nvSpPr>
        <p:spPr>
          <a:xfrm>
            <a:off x="3995936" y="2636912"/>
            <a:ext cx="4896544" cy="3600400"/>
          </a:xfrm>
        </p:spPr>
        <p:txBody>
          <a:bodyPr>
            <a:normAutofit/>
          </a:bodyPr>
          <a:lstStyle/>
          <a:p>
            <a:pPr>
              <a:buFont typeface="Wingdings" pitchFamily="2" charset="2"/>
              <a:buChar char="Ø"/>
            </a:pPr>
            <a:r>
              <a:rPr lang="ja-JP" altLang="en-US" dirty="0">
                <a:latin typeface="メイリオ" pitchFamily="50" charset="-128"/>
                <a:ea typeface="メイリオ" pitchFamily="50" charset="-128"/>
                <a:cs typeface="メイリオ" pitchFamily="50" charset="-128"/>
              </a:rPr>
              <a:t>透明な</a:t>
            </a:r>
            <a:r>
              <a:rPr lang="en-US" altLang="ja-JP" dirty="0">
                <a:latin typeface="メイリオ" pitchFamily="50" charset="-128"/>
                <a:ea typeface="メイリオ" pitchFamily="50" charset="-128"/>
                <a:cs typeface="メイリオ" pitchFamily="50" charset="-128"/>
              </a:rPr>
              <a:t>OHP</a:t>
            </a:r>
            <a:r>
              <a:rPr lang="ja-JP" altLang="en-US" dirty="0">
                <a:latin typeface="メイリオ" pitchFamily="50" charset="-128"/>
                <a:ea typeface="メイリオ" pitchFamily="50" charset="-128"/>
                <a:cs typeface="メイリオ" pitchFamily="50" charset="-128"/>
              </a:rPr>
              <a:t>シート（通称、トラペン）に手書き、印字</a:t>
            </a:r>
            <a:endParaRPr lang="en-US" altLang="ja-JP" dirty="0">
              <a:latin typeface="メイリオ" pitchFamily="50" charset="-128"/>
              <a:ea typeface="メイリオ" pitchFamily="50" charset="-128"/>
              <a:cs typeface="メイリオ" pitchFamily="50" charset="-128"/>
            </a:endParaRPr>
          </a:p>
          <a:p>
            <a:pPr>
              <a:buFont typeface="Wingdings" pitchFamily="2" charset="2"/>
              <a:buChar char="Ø"/>
            </a:pPr>
            <a:r>
              <a:rPr lang="ja-JP" altLang="en-US" dirty="0">
                <a:latin typeface="メイリオ" pitchFamily="50" charset="-128"/>
                <a:ea typeface="メイリオ" pitchFamily="50" charset="-128"/>
                <a:cs typeface="メイリオ" pitchFamily="50" charset="-128"/>
              </a:rPr>
              <a:t>プロジェクタでスクリーンに投影</a:t>
            </a:r>
            <a:endParaRPr lang="en-US" altLang="ja-JP" dirty="0">
              <a:latin typeface="メイリオ" pitchFamily="50" charset="-128"/>
              <a:ea typeface="メイリオ" pitchFamily="50" charset="-128"/>
              <a:cs typeface="メイリオ" pitchFamily="50" charset="-128"/>
            </a:endParaRPr>
          </a:p>
          <a:p>
            <a:pPr>
              <a:buFont typeface="Wingdings" pitchFamily="2" charset="2"/>
              <a:buChar char="Ø"/>
            </a:pPr>
            <a:r>
              <a:rPr lang="ja-JP" altLang="en-US" dirty="0">
                <a:latin typeface="メイリオ" pitchFamily="50" charset="-128"/>
                <a:ea typeface="メイリオ" pitchFamily="50" charset="-128"/>
                <a:cs typeface="メイリオ" pitchFamily="50" charset="-128"/>
              </a:rPr>
              <a:t>その後、実物投影機（書画カメラ）にとって代わられる</a:t>
            </a:r>
          </a:p>
          <a:p>
            <a:pPr>
              <a:buFont typeface="Wingdings" pitchFamily="2" charset="2"/>
              <a:buChar char="Ø"/>
            </a:pPr>
            <a:endParaRPr kumimoji="1" lang="ja-JP" altLang="en-US" dirty="0">
              <a:latin typeface="メイリオ" pitchFamily="50" charset="-128"/>
              <a:ea typeface="メイリオ" pitchFamily="50" charset="-128"/>
              <a:cs typeface="メイリオ" pitchFamily="50" charset="-128"/>
            </a:endParaRPr>
          </a:p>
        </p:txBody>
      </p:sp>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4509" y="2455704"/>
            <a:ext cx="2686435" cy="33475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テキスト ボックス 6"/>
          <p:cNvSpPr txBox="1"/>
          <p:nvPr/>
        </p:nvSpPr>
        <p:spPr>
          <a:xfrm>
            <a:off x="539552" y="5600579"/>
            <a:ext cx="3412831" cy="461665"/>
          </a:xfrm>
          <a:prstGeom prst="rect">
            <a:avLst/>
          </a:prstGeom>
          <a:noFill/>
        </p:spPr>
        <p:txBody>
          <a:bodyPr wrap="square" rtlCol="0">
            <a:spAutoFit/>
          </a:bodyPr>
          <a:lstStyle/>
          <a:p>
            <a:pPr algn="ctr"/>
            <a:r>
              <a:rPr kumimoji="1" lang="en-US" altLang="ja-JP" sz="2400" dirty="0" smtClean="0"/>
              <a:t>3M Overhead Projector</a:t>
            </a:r>
            <a:endParaRPr kumimoji="1" lang="ja-JP" altLang="en-US" sz="2400" dirty="0"/>
          </a:p>
        </p:txBody>
      </p:sp>
    </p:spTree>
    <p:extLst>
      <p:ext uri="{BB962C8B-B14F-4D97-AF65-F5344CB8AC3E}">
        <p14:creationId xmlns:p14="http://schemas.microsoft.com/office/powerpoint/2010/main" val="3442436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 calcmode="lin" valueType="num">
                                      <p:cBhvr additive="base">
                                        <p:cTn id="1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anim calcmode="lin" valueType="num">
                                      <p:cBhvr additive="base">
                                        <p:cTn id="2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5">
                                            <p:txEl>
                                              <p:pRg st="2" end="2"/>
                                            </p:txEl>
                                          </p:spTgt>
                                        </p:tgtEl>
                                        <p:attrNameLst>
                                          <p:attrName>style.visibility</p:attrName>
                                        </p:attrNameLst>
                                      </p:cBhvr>
                                      <p:to>
                                        <p:strVal val="visible"/>
                                      </p:to>
                                    </p:set>
                                    <p:anim calcmode="lin" valueType="num">
                                      <p:cBhvr additive="base">
                                        <p:cTn id="2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467544" y="620688"/>
            <a:ext cx="8229600" cy="1440160"/>
          </a:xfrm>
        </p:spPr>
        <p:txBody>
          <a:bodyPr>
            <a:normAutofit/>
          </a:bodyPr>
          <a:lstStyle/>
          <a:p>
            <a:r>
              <a:rPr kumimoji="1" lang="ja-JP" altLang="en-US" dirty="0" smtClean="0">
                <a:latin typeface="メイリオ" pitchFamily="50" charset="-128"/>
                <a:ea typeface="メイリオ" pitchFamily="50" charset="-128"/>
                <a:cs typeface="メイリオ" pitchFamily="50" charset="-128"/>
              </a:rPr>
              <a:t>パワーポイントの背景</a:t>
            </a:r>
            <a:r>
              <a:rPr kumimoji="1" lang="en-US" altLang="ja-JP" dirty="0" smtClean="0">
                <a:latin typeface="メイリオ" pitchFamily="50" charset="-128"/>
                <a:ea typeface="メイリオ" pitchFamily="50" charset="-128"/>
                <a:cs typeface="メイリオ" pitchFamily="50" charset="-128"/>
              </a:rPr>
              <a:t/>
            </a:r>
            <a:br>
              <a:rPr kumimoji="1" lang="en-US" altLang="ja-JP" dirty="0" smtClean="0">
                <a:latin typeface="メイリオ" pitchFamily="50" charset="-128"/>
                <a:ea typeface="メイリオ" pitchFamily="50" charset="-128"/>
                <a:cs typeface="メイリオ" pitchFamily="50" charset="-128"/>
              </a:rPr>
            </a:br>
            <a:r>
              <a:rPr lang="ja-JP" altLang="en-US" sz="3600" dirty="0">
                <a:latin typeface="メイリオ" pitchFamily="50" charset="-128"/>
                <a:ea typeface="メイリオ" pitchFamily="50" charset="-128"/>
                <a:cs typeface="メイリオ" pitchFamily="50" charset="-128"/>
              </a:rPr>
              <a:t>スライド・</a:t>
            </a:r>
            <a:r>
              <a:rPr lang="ja-JP" altLang="en-US" sz="3600" dirty="0" smtClean="0">
                <a:latin typeface="メイリオ" pitchFamily="50" charset="-128"/>
                <a:ea typeface="メイリオ" pitchFamily="50" charset="-128"/>
                <a:cs typeface="メイリオ" pitchFamily="50" charset="-128"/>
              </a:rPr>
              <a:t>プロジェクタ</a:t>
            </a:r>
            <a:endParaRPr kumimoji="1" lang="ja-JP" altLang="en-US" sz="3600" dirty="0">
              <a:latin typeface="メイリオ" pitchFamily="50" charset="-128"/>
              <a:ea typeface="メイリオ" pitchFamily="50" charset="-128"/>
              <a:cs typeface="メイリオ" pitchFamily="50" charset="-128"/>
            </a:endParaRPr>
          </a:p>
        </p:txBody>
      </p:sp>
      <p:sp>
        <p:nvSpPr>
          <p:cNvPr id="5" name="コンテンツ プレースホルダー 4"/>
          <p:cNvSpPr>
            <a:spLocks noGrp="1"/>
          </p:cNvSpPr>
          <p:nvPr>
            <p:ph sz="half" idx="1"/>
          </p:nvPr>
        </p:nvSpPr>
        <p:spPr>
          <a:xfrm>
            <a:off x="3995936" y="2636912"/>
            <a:ext cx="4752528" cy="3600400"/>
          </a:xfrm>
        </p:spPr>
        <p:txBody>
          <a:bodyPr>
            <a:normAutofit fontScale="92500"/>
          </a:bodyPr>
          <a:lstStyle/>
          <a:p>
            <a:pPr>
              <a:buFont typeface="Wingdings" pitchFamily="2" charset="2"/>
              <a:buChar char="Ø"/>
            </a:pPr>
            <a:r>
              <a:rPr lang="ja-JP" altLang="en-US" dirty="0" smtClean="0">
                <a:latin typeface="メイリオ" pitchFamily="50" charset="-128"/>
                <a:ea typeface="メイリオ" pitchFamily="50" charset="-128"/>
                <a:cs typeface="メイリオ" pitchFamily="50" charset="-128"/>
              </a:rPr>
              <a:t>リバーサルフィルムで撮影</a:t>
            </a:r>
            <a:endParaRPr lang="en-US" altLang="ja-JP" dirty="0" smtClean="0">
              <a:latin typeface="メイリオ" pitchFamily="50" charset="-128"/>
              <a:ea typeface="メイリオ" pitchFamily="50" charset="-128"/>
              <a:cs typeface="メイリオ" pitchFamily="50" charset="-128"/>
            </a:endParaRPr>
          </a:p>
          <a:p>
            <a:pPr>
              <a:buFont typeface="Wingdings" pitchFamily="2" charset="2"/>
              <a:buChar char="Ø"/>
            </a:pPr>
            <a:r>
              <a:rPr lang="ja-JP" altLang="en-US" dirty="0">
                <a:latin typeface="メイリオ" pitchFamily="50" charset="-128"/>
                <a:ea typeface="メイリオ" pitchFamily="50" charset="-128"/>
                <a:cs typeface="メイリオ" pitchFamily="50" charset="-128"/>
              </a:rPr>
              <a:t>円形の</a:t>
            </a:r>
            <a:r>
              <a:rPr kumimoji="1" lang="ja-JP" altLang="en-US" dirty="0" smtClean="0">
                <a:latin typeface="メイリオ" pitchFamily="50" charset="-128"/>
                <a:ea typeface="メイリオ" pitchFamily="50" charset="-128"/>
                <a:cs typeface="メイリオ" pitchFamily="50" charset="-128"/>
              </a:rPr>
              <a:t>カルーセルに順番に整理</a:t>
            </a:r>
            <a:endParaRPr kumimoji="1" lang="en-US" altLang="ja-JP" dirty="0" smtClean="0">
              <a:latin typeface="メイリオ" pitchFamily="50" charset="-128"/>
              <a:ea typeface="メイリオ" pitchFamily="50" charset="-128"/>
              <a:cs typeface="メイリオ" pitchFamily="50" charset="-128"/>
            </a:endParaRPr>
          </a:p>
          <a:p>
            <a:pPr>
              <a:buFont typeface="Wingdings" pitchFamily="2" charset="2"/>
              <a:buChar char="Ø"/>
            </a:pPr>
            <a:r>
              <a:rPr lang="ja-JP" altLang="en-US" dirty="0" smtClean="0">
                <a:latin typeface="メイリオ" pitchFamily="50" charset="-128"/>
                <a:ea typeface="メイリオ" pitchFamily="50" charset="-128"/>
                <a:cs typeface="メイリオ" pitchFamily="50" charset="-128"/>
              </a:rPr>
              <a:t>リモコンで１枚ずつスクリーンに投影</a:t>
            </a:r>
            <a:endParaRPr lang="en-US" altLang="ja-JP" dirty="0" smtClean="0">
              <a:latin typeface="メイリオ" pitchFamily="50" charset="-128"/>
              <a:ea typeface="メイリオ" pitchFamily="50" charset="-128"/>
              <a:cs typeface="メイリオ" pitchFamily="50" charset="-128"/>
            </a:endParaRPr>
          </a:p>
          <a:p>
            <a:pPr>
              <a:buFont typeface="Wingdings" pitchFamily="2" charset="2"/>
              <a:buChar char="Ø"/>
            </a:pPr>
            <a:r>
              <a:rPr lang="ja-JP" altLang="en-US" dirty="0" smtClean="0">
                <a:latin typeface="メイリオ" pitchFamily="50" charset="-128"/>
                <a:ea typeface="メイリオ" pitchFamily="50" charset="-128"/>
                <a:cs typeface="メイリオ" pitchFamily="50" charset="-128"/>
              </a:rPr>
              <a:t>パワーポイントはこの方法をパソコンに移植したもの</a:t>
            </a:r>
            <a:endParaRPr kumimoji="1" lang="ja-JP" altLang="en-US" dirty="0">
              <a:latin typeface="メイリオ" pitchFamily="50" charset="-128"/>
              <a:ea typeface="メイリオ" pitchFamily="50" charset="-128"/>
              <a:cs typeface="メイリオ" pitchFamily="50" charset="-128"/>
            </a:endParaRPr>
          </a:p>
        </p:txBody>
      </p:sp>
      <p:pic>
        <p:nvPicPr>
          <p:cNvPr id="103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0911" y="1916832"/>
            <a:ext cx="3451009" cy="34510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テキスト ボックス 7"/>
          <p:cNvSpPr txBox="1"/>
          <p:nvPr/>
        </p:nvSpPr>
        <p:spPr>
          <a:xfrm>
            <a:off x="896108" y="4813177"/>
            <a:ext cx="2667780" cy="430887"/>
          </a:xfrm>
          <a:prstGeom prst="rect">
            <a:avLst/>
          </a:prstGeom>
          <a:noFill/>
        </p:spPr>
        <p:txBody>
          <a:bodyPr wrap="square" rtlCol="0">
            <a:spAutoFit/>
          </a:bodyPr>
          <a:lstStyle/>
          <a:p>
            <a:r>
              <a:rPr lang="en-US" altLang="ja-JP" sz="2200" dirty="0" smtClean="0"/>
              <a:t>Kodak EKTAGRAPHIC</a:t>
            </a:r>
          </a:p>
        </p:txBody>
      </p:sp>
    </p:spTree>
    <p:extLst>
      <p:ext uri="{BB962C8B-B14F-4D97-AF65-F5344CB8AC3E}">
        <p14:creationId xmlns:p14="http://schemas.microsoft.com/office/powerpoint/2010/main" val="16934331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30"/>
                                        </p:tgtEl>
                                        <p:attrNameLst>
                                          <p:attrName>style.visibility</p:attrName>
                                        </p:attrNameLst>
                                      </p:cBhvr>
                                      <p:to>
                                        <p:strVal val="visible"/>
                                      </p:to>
                                    </p:set>
                                    <p:animEffect transition="in" filter="fade">
                                      <p:cBhvr>
                                        <p:cTn id="7" dur="500"/>
                                        <p:tgtEl>
                                          <p:spTgt spid="103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 calcmode="lin" valueType="num">
                                      <p:cBhvr additive="base">
                                        <p:cTn id="1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anim calcmode="lin" valueType="num">
                                      <p:cBhvr additive="base">
                                        <p:cTn id="2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5">
                                            <p:txEl>
                                              <p:pRg st="2" end="2"/>
                                            </p:txEl>
                                          </p:spTgt>
                                        </p:tgtEl>
                                        <p:attrNameLst>
                                          <p:attrName>style.visibility</p:attrName>
                                        </p:attrNameLst>
                                      </p:cBhvr>
                                      <p:to>
                                        <p:strVal val="visible"/>
                                      </p:to>
                                    </p:set>
                                    <p:anim calcmode="lin" valueType="num">
                                      <p:cBhvr additive="base">
                                        <p:cTn id="2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5">
                                            <p:txEl>
                                              <p:pRg st="3" end="3"/>
                                            </p:txEl>
                                          </p:spTgt>
                                        </p:tgtEl>
                                        <p:attrNameLst>
                                          <p:attrName>style.visibility</p:attrName>
                                        </p:attrNameLst>
                                      </p:cBhvr>
                                      <p:to>
                                        <p:strVal val="visible"/>
                                      </p:to>
                                    </p:set>
                                    <p:anim calcmode="lin" valueType="num">
                                      <p:cBhvr additive="base">
                                        <p:cTn id="3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467544" y="548680"/>
            <a:ext cx="8229600" cy="1143000"/>
          </a:xfrm>
        </p:spPr>
        <p:txBody>
          <a:bodyPr>
            <a:normAutofit/>
          </a:bodyPr>
          <a:lstStyle/>
          <a:p>
            <a:r>
              <a:rPr kumimoji="1" lang="ja-JP" altLang="en-US" dirty="0" smtClean="0">
                <a:latin typeface="メイリオ" pitchFamily="50" charset="-128"/>
                <a:ea typeface="メイリオ" pitchFamily="50" charset="-128"/>
                <a:cs typeface="メイリオ" pitchFamily="50" charset="-128"/>
              </a:rPr>
              <a:t>パワーポイントと使うと</a:t>
            </a:r>
            <a:endParaRPr kumimoji="1" lang="ja-JP" altLang="en-US" dirty="0">
              <a:latin typeface="メイリオ" pitchFamily="50" charset="-128"/>
              <a:ea typeface="メイリオ" pitchFamily="50" charset="-128"/>
              <a:cs typeface="メイリオ" pitchFamily="50" charset="-128"/>
            </a:endParaRPr>
          </a:p>
        </p:txBody>
      </p:sp>
      <p:sp>
        <p:nvSpPr>
          <p:cNvPr id="6" name="コンテンツ プレースホルダー 5"/>
          <p:cNvSpPr>
            <a:spLocks noGrp="1"/>
          </p:cNvSpPr>
          <p:nvPr>
            <p:ph idx="1"/>
          </p:nvPr>
        </p:nvSpPr>
        <p:spPr>
          <a:xfrm>
            <a:off x="467544" y="1916832"/>
            <a:ext cx="8229600" cy="4525963"/>
          </a:xfrm>
        </p:spPr>
        <p:txBody>
          <a:bodyPr>
            <a:normAutofit/>
          </a:bodyPr>
          <a:lstStyle/>
          <a:p>
            <a:pPr>
              <a:buFont typeface="Wingdings" pitchFamily="2" charset="2"/>
              <a:buChar char="Ø"/>
            </a:pPr>
            <a:r>
              <a:rPr kumimoji="1" lang="ja-JP" altLang="en-US" dirty="0" smtClean="0">
                <a:latin typeface="メイリオ" pitchFamily="50" charset="-128"/>
                <a:ea typeface="メイリオ" pitchFamily="50" charset="-128"/>
                <a:cs typeface="メイリオ" pitchFamily="50" charset="-128"/>
              </a:rPr>
              <a:t> 発表する人は原稿を読み上げる。</a:t>
            </a:r>
            <a:endParaRPr kumimoji="1" lang="en-US" altLang="ja-JP" dirty="0" smtClean="0">
              <a:latin typeface="メイリオ" pitchFamily="50" charset="-128"/>
              <a:ea typeface="メイリオ" pitchFamily="50" charset="-128"/>
              <a:cs typeface="メイリオ" pitchFamily="50" charset="-128"/>
            </a:endParaRPr>
          </a:p>
          <a:p>
            <a:pPr>
              <a:buFont typeface="Wingdings" pitchFamily="2" charset="2"/>
              <a:buChar char="Ø"/>
            </a:pPr>
            <a:r>
              <a:rPr lang="ja-JP" altLang="en-US" dirty="0" smtClean="0">
                <a:latin typeface="メイリオ" pitchFamily="50" charset="-128"/>
                <a:ea typeface="メイリオ" pitchFamily="50" charset="-128"/>
                <a:cs typeface="メイリオ" pitchFamily="50" charset="-128"/>
              </a:rPr>
              <a:t> 聴衆はスクリーンを見てテキストを読む。</a:t>
            </a:r>
            <a:endParaRPr lang="en-US" altLang="ja-JP" dirty="0" smtClean="0">
              <a:latin typeface="メイリオ" pitchFamily="50" charset="-128"/>
              <a:ea typeface="メイリオ" pitchFamily="50" charset="-128"/>
              <a:cs typeface="メイリオ" pitchFamily="50" charset="-128"/>
            </a:endParaRPr>
          </a:p>
          <a:p>
            <a:pPr>
              <a:buFont typeface="Wingdings" pitchFamily="2" charset="2"/>
              <a:buChar char="Ø"/>
            </a:pPr>
            <a:r>
              <a:rPr lang="ja-JP" altLang="en-US" dirty="0" smtClean="0">
                <a:latin typeface="メイリオ" pitchFamily="50" charset="-128"/>
                <a:ea typeface="メイリオ" pitchFamily="50" charset="-128"/>
                <a:cs typeface="メイリオ" pitchFamily="50" charset="-128"/>
              </a:rPr>
              <a:t> 話し手</a:t>
            </a:r>
            <a:r>
              <a:rPr lang="ja-JP" altLang="en-US" dirty="0">
                <a:latin typeface="メイリオ" pitchFamily="50" charset="-128"/>
                <a:ea typeface="メイリオ" pitchFamily="50" charset="-128"/>
                <a:cs typeface="メイリオ" pitchFamily="50" charset="-128"/>
              </a:rPr>
              <a:t>と聴衆は目が</a:t>
            </a:r>
            <a:r>
              <a:rPr lang="ja-JP" altLang="en-US" dirty="0" smtClean="0">
                <a:latin typeface="メイリオ" pitchFamily="50" charset="-128"/>
                <a:ea typeface="メイリオ" pitchFamily="50" charset="-128"/>
                <a:cs typeface="メイリオ" pitchFamily="50" charset="-128"/>
              </a:rPr>
              <a:t>あわない。</a:t>
            </a:r>
            <a:endParaRPr lang="ja-JP" altLang="en-US" dirty="0">
              <a:latin typeface="メイリオ" pitchFamily="50" charset="-128"/>
              <a:ea typeface="メイリオ" pitchFamily="50" charset="-128"/>
              <a:cs typeface="メイリオ" pitchFamily="50" charset="-128"/>
            </a:endParaRPr>
          </a:p>
          <a:p>
            <a:pPr>
              <a:buFont typeface="Wingdings" pitchFamily="2" charset="2"/>
              <a:buChar char="Ø"/>
            </a:pPr>
            <a:r>
              <a:rPr kumimoji="1" lang="ja-JP" altLang="en-US" dirty="0" smtClean="0">
                <a:latin typeface="メイリオ" pitchFamily="50" charset="-128"/>
                <a:ea typeface="メイリオ" pitchFamily="50" charset="-128"/>
                <a:cs typeface="メイリオ" pitchFamily="50" charset="-128"/>
              </a:rPr>
              <a:t> スライドは次々に変わる</a:t>
            </a:r>
            <a:r>
              <a:rPr kumimoji="1" lang="ja-JP" altLang="en-US" dirty="0" smtClean="0">
                <a:latin typeface="メイリオ" pitchFamily="50" charset="-128"/>
                <a:ea typeface="メイリオ" pitchFamily="50" charset="-128"/>
                <a:cs typeface="メイリオ" pitchFamily="50" charset="-128"/>
              </a:rPr>
              <a:t>。</a:t>
            </a:r>
            <a:r>
              <a:rPr lang="ja-JP" altLang="en-US" dirty="0" smtClean="0">
                <a:latin typeface="メイリオ" pitchFamily="50" charset="-128"/>
                <a:ea typeface="メイリオ" pitchFamily="50" charset="-128"/>
                <a:cs typeface="メイリオ" pitchFamily="50" charset="-128"/>
              </a:rPr>
              <a:t>情報</a:t>
            </a:r>
            <a:r>
              <a:rPr lang="ja-JP" altLang="en-US" dirty="0" smtClean="0">
                <a:latin typeface="メイリオ" pitchFamily="50" charset="-128"/>
                <a:ea typeface="メイリオ" pitchFamily="50" charset="-128"/>
                <a:cs typeface="メイリオ" pitchFamily="50" charset="-128"/>
              </a:rPr>
              <a:t>は断片的。くわしく書いてあれば読み切れない</a:t>
            </a:r>
            <a:r>
              <a:rPr kumimoji="1" lang="ja-JP" altLang="en-US" dirty="0" smtClean="0">
                <a:latin typeface="メイリオ" pitchFamily="50" charset="-128"/>
                <a:ea typeface="メイリオ" pitchFamily="50" charset="-128"/>
                <a:cs typeface="メイリオ" pitchFamily="50" charset="-128"/>
              </a:rPr>
              <a:t>。</a:t>
            </a:r>
            <a:endParaRPr kumimoji="1" lang="en-US" altLang="ja-JP" dirty="0" smtClean="0">
              <a:latin typeface="メイリオ" pitchFamily="50" charset="-128"/>
              <a:ea typeface="メイリオ" pitchFamily="50" charset="-128"/>
              <a:cs typeface="メイリオ" pitchFamily="50" charset="-128"/>
            </a:endParaRPr>
          </a:p>
          <a:p>
            <a:pPr>
              <a:buFont typeface="Wingdings" pitchFamily="2" charset="2"/>
              <a:buChar char="Ø"/>
            </a:pPr>
            <a:r>
              <a:rPr kumimoji="1" lang="ja-JP" altLang="en-US" dirty="0" smtClean="0">
                <a:latin typeface="メイリオ" pitchFamily="50" charset="-128"/>
                <a:ea typeface="メイリオ" pitchFamily="50" charset="-128"/>
                <a:cs typeface="メイリオ" pitchFamily="50" charset="-128"/>
              </a:rPr>
              <a:t> 聞き手はとり残されていく。</a:t>
            </a:r>
            <a:endParaRPr kumimoji="1" lang="en-US" altLang="ja-JP" dirty="0" smtClean="0">
              <a:latin typeface="メイリオ" pitchFamily="50" charset="-128"/>
              <a:ea typeface="メイリオ" pitchFamily="50" charset="-128"/>
              <a:cs typeface="メイリオ" pitchFamily="50" charset="-128"/>
            </a:endParaRPr>
          </a:p>
          <a:p>
            <a:pPr>
              <a:buFont typeface="Wingdings" pitchFamily="2" charset="2"/>
              <a:buChar char="Ø"/>
            </a:pPr>
            <a:r>
              <a:rPr lang="ja-JP" altLang="en-US" dirty="0" smtClean="0">
                <a:latin typeface="メイリオ" pitchFamily="50" charset="-128"/>
                <a:ea typeface="メイリオ" pitchFamily="50" charset="-128"/>
                <a:cs typeface="メイリオ" pitchFamily="50" charset="-128"/>
              </a:rPr>
              <a:t> 結局</a:t>
            </a:r>
            <a:r>
              <a:rPr lang="ja-JP" altLang="en-US" dirty="0">
                <a:latin typeface="メイリオ" pitchFamily="50" charset="-128"/>
                <a:ea typeface="メイリオ" pitchFamily="50" charset="-128"/>
                <a:cs typeface="メイリオ" pitchFamily="50" charset="-128"/>
              </a:rPr>
              <a:t>、理解できない。聞き手には何も</a:t>
            </a:r>
            <a:r>
              <a:rPr lang="ja-JP" altLang="en-US" dirty="0" smtClean="0">
                <a:latin typeface="メイリオ" pitchFamily="50" charset="-128"/>
                <a:ea typeface="メイリオ" pitchFamily="50" charset="-128"/>
                <a:cs typeface="メイリオ" pitchFamily="50" charset="-128"/>
              </a:rPr>
              <a:t>残らない。</a:t>
            </a:r>
            <a:endParaRPr kumimoji="1" lang="ja-JP" altLang="en-US" dirty="0">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31322586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5" end="5"/>
                                            </p:txEl>
                                          </p:spTgt>
                                        </p:tgtEl>
                                        <p:attrNameLst>
                                          <p:attrName>style.visibility</p:attrName>
                                        </p:attrNameLst>
                                      </p:cBhvr>
                                      <p:to>
                                        <p:strVal val="visible"/>
                                      </p:to>
                                    </p:set>
                                    <p:anim calcmode="lin" valueType="num">
                                      <p:cBhvr additive="base">
                                        <p:cTn id="3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467544" y="548680"/>
            <a:ext cx="8229600" cy="1143000"/>
          </a:xfrm>
        </p:spPr>
        <p:txBody>
          <a:bodyPr>
            <a:normAutofit/>
          </a:bodyPr>
          <a:lstStyle/>
          <a:p>
            <a:r>
              <a:rPr lang="ja-JP" altLang="en-US" dirty="0" smtClean="0">
                <a:latin typeface="メイリオ" pitchFamily="50" charset="-128"/>
                <a:ea typeface="メイリオ" pitchFamily="50" charset="-128"/>
                <a:cs typeface="メイリオ" pitchFamily="50" charset="-128"/>
              </a:rPr>
              <a:t>コミュニケーションの鉄則</a:t>
            </a:r>
            <a:endParaRPr kumimoji="1" lang="ja-JP" altLang="en-US" dirty="0">
              <a:latin typeface="メイリオ" pitchFamily="50" charset="-128"/>
              <a:ea typeface="メイリオ" pitchFamily="50" charset="-128"/>
              <a:cs typeface="メイリオ" pitchFamily="50" charset="-128"/>
            </a:endParaRPr>
          </a:p>
        </p:txBody>
      </p:sp>
      <p:sp>
        <p:nvSpPr>
          <p:cNvPr id="6" name="コンテンツ プレースホルダー 5"/>
          <p:cNvSpPr>
            <a:spLocks noGrp="1"/>
          </p:cNvSpPr>
          <p:nvPr>
            <p:ph idx="1"/>
          </p:nvPr>
        </p:nvSpPr>
        <p:spPr>
          <a:xfrm>
            <a:off x="467544" y="1916832"/>
            <a:ext cx="8229600" cy="4525963"/>
          </a:xfrm>
        </p:spPr>
        <p:txBody>
          <a:bodyPr>
            <a:normAutofit/>
          </a:bodyPr>
          <a:lstStyle/>
          <a:p>
            <a:pPr>
              <a:buFont typeface="Wingdings" pitchFamily="2" charset="2"/>
              <a:buChar char="Ø"/>
            </a:pPr>
            <a:r>
              <a:rPr kumimoji="1" lang="ja-JP" altLang="en-US" dirty="0" smtClean="0">
                <a:latin typeface="メイリオ" pitchFamily="50" charset="-128"/>
                <a:ea typeface="メイリオ" pitchFamily="50" charset="-128"/>
                <a:cs typeface="メイリオ" pitchFamily="50" charset="-128"/>
              </a:rPr>
              <a:t> 聴衆に向き合い、みんなの目を見て語りかける。</a:t>
            </a:r>
            <a:endParaRPr kumimoji="1" lang="en-US" altLang="ja-JP" dirty="0" smtClean="0">
              <a:latin typeface="メイリオ" pitchFamily="50" charset="-128"/>
              <a:ea typeface="メイリオ" pitchFamily="50" charset="-128"/>
              <a:cs typeface="メイリオ" pitchFamily="50" charset="-128"/>
            </a:endParaRPr>
          </a:p>
          <a:p>
            <a:pPr>
              <a:buFont typeface="Wingdings" pitchFamily="2" charset="2"/>
              <a:buChar char="Ø"/>
            </a:pPr>
            <a:r>
              <a:rPr lang="ja-JP" altLang="en-US" dirty="0" smtClean="0">
                <a:latin typeface="メイリオ" pitchFamily="50" charset="-128"/>
                <a:ea typeface="メイリオ" pitchFamily="50" charset="-128"/>
                <a:cs typeface="メイリオ" pitchFamily="50" charset="-128"/>
              </a:rPr>
              <a:t> 話し手と聞き手の間の共感と信頼</a:t>
            </a:r>
            <a:endParaRPr lang="en-US" altLang="ja-JP" dirty="0" smtClean="0">
              <a:latin typeface="メイリオ" pitchFamily="50" charset="-128"/>
              <a:ea typeface="メイリオ" pitchFamily="50" charset="-128"/>
              <a:cs typeface="メイリオ" pitchFamily="50" charset="-128"/>
            </a:endParaRPr>
          </a:p>
          <a:p>
            <a:pPr>
              <a:buFont typeface="Wingdings" pitchFamily="2" charset="2"/>
              <a:buChar char="Ø"/>
            </a:pPr>
            <a:r>
              <a:rPr kumimoji="1" lang="ja-JP" altLang="en-US" dirty="0" smtClean="0">
                <a:latin typeface="メイリオ" pitchFamily="50" charset="-128"/>
                <a:ea typeface="メイリオ" pitchFamily="50" charset="-128"/>
                <a:cs typeface="メイリオ" pitchFamily="50" charset="-128"/>
              </a:rPr>
              <a:t> </a:t>
            </a:r>
            <a:r>
              <a:rPr lang="ja-JP" altLang="en-US" dirty="0" smtClean="0">
                <a:latin typeface="メイリオ" pitchFamily="50" charset="-128"/>
                <a:ea typeface="メイリオ" pitchFamily="50" charset="-128"/>
                <a:cs typeface="メイリオ" pitchFamily="50" charset="-128"/>
              </a:rPr>
              <a:t>ことばこそ、その基本</a:t>
            </a:r>
            <a:endParaRPr kumimoji="1" lang="en-US" altLang="ja-JP" dirty="0" smtClean="0">
              <a:latin typeface="メイリオ" pitchFamily="50" charset="-128"/>
              <a:ea typeface="メイリオ" pitchFamily="50" charset="-128"/>
              <a:cs typeface="メイリオ" pitchFamily="50" charset="-128"/>
            </a:endParaRPr>
          </a:p>
          <a:p>
            <a:pPr>
              <a:buFont typeface="Wingdings" pitchFamily="2" charset="2"/>
              <a:buChar char="Ø"/>
            </a:pPr>
            <a:r>
              <a:rPr lang="ja-JP" altLang="en-US" dirty="0" smtClean="0">
                <a:latin typeface="メイリオ" pitchFamily="50" charset="-128"/>
                <a:ea typeface="メイリオ" pitchFamily="50" charset="-128"/>
                <a:cs typeface="メイリオ" pitchFamily="50" charset="-128"/>
              </a:rPr>
              <a:t> 聞き手は話し手の表情、ことばのわずかな抑揚からも意味を読み取っている</a:t>
            </a:r>
            <a:r>
              <a:rPr lang="ja-JP" altLang="en-US" dirty="0">
                <a:latin typeface="メイリオ" pitchFamily="50" charset="-128"/>
                <a:ea typeface="メイリオ" pitchFamily="50" charset="-128"/>
                <a:cs typeface="メイリオ" pitchFamily="50" charset="-128"/>
              </a:rPr>
              <a:t>。</a:t>
            </a:r>
            <a:endParaRPr lang="en-US" altLang="ja-JP" dirty="0" smtClean="0">
              <a:latin typeface="メイリオ" pitchFamily="50" charset="-128"/>
              <a:ea typeface="メイリオ" pitchFamily="50" charset="-128"/>
              <a:cs typeface="メイリオ" pitchFamily="50" charset="-128"/>
            </a:endParaRPr>
          </a:p>
          <a:p>
            <a:pPr>
              <a:buFont typeface="Wingdings" pitchFamily="2" charset="2"/>
              <a:buChar char="Ø"/>
            </a:pPr>
            <a:r>
              <a:rPr kumimoji="1" lang="ja-JP" altLang="en-US" dirty="0" smtClean="0">
                <a:latin typeface="メイリオ" pitchFamily="50" charset="-128"/>
                <a:ea typeface="メイリオ" pitchFamily="50" charset="-128"/>
                <a:cs typeface="メイリオ" pitchFamily="50" charset="-128"/>
              </a:rPr>
              <a:t> 話し手も聞き手の表情を読み取りながら語っている。</a:t>
            </a:r>
            <a:endParaRPr kumimoji="1" lang="ja-JP" altLang="en-US" dirty="0">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14848154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3" end="3"/>
                                            </p:txEl>
                                          </p:spTgt>
                                        </p:tgtEl>
                                        <p:attrNameLst>
                                          <p:attrName>style.visibility</p:attrName>
                                        </p:attrNameLst>
                                      </p:cBhvr>
                                      <p:to>
                                        <p:strVal val="visible"/>
                                      </p:to>
                                    </p:set>
                                    <p:anim calcmode="lin" valueType="num">
                                      <p:cBhvr additive="base">
                                        <p:cTn id="2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4" end="4"/>
                                            </p:txEl>
                                          </p:spTgt>
                                        </p:tgtEl>
                                        <p:attrNameLst>
                                          <p:attrName>style.visibility</p:attrName>
                                        </p:attrNameLst>
                                      </p:cBhvr>
                                      <p:to>
                                        <p:strVal val="visible"/>
                                      </p:to>
                                    </p:set>
                                    <p:anim calcmode="lin" valueType="num">
                                      <p:cBhvr additive="base">
                                        <p:cTn id="3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467544" y="548680"/>
            <a:ext cx="8229600" cy="1143000"/>
          </a:xfrm>
        </p:spPr>
        <p:txBody>
          <a:bodyPr>
            <a:normAutofit/>
          </a:bodyPr>
          <a:lstStyle/>
          <a:p>
            <a:r>
              <a:rPr lang="ja-JP" altLang="en-US" dirty="0" smtClean="0">
                <a:latin typeface="メイリオ" pitchFamily="50" charset="-128"/>
                <a:ea typeface="メイリオ" pitchFamily="50" charset="-128"/>
                <a:cs typeface="メイリオ" pitchFamily="50" charset="-128"/>
              </a:rPr>
              <a:t>知的自由の喪失</a:t>
            </a:r>
            <a:endParaRPr kumimoji="1" lang="ja-JP" altLang="en-US" dirty="0">
              <a:latin typeface="メイリオ" pitchFamily="50" charset="-128"/>
              <a:ea typeface="メイリオ" pitchFamily="50" charset="-128"/>
              <a:cs typeface="メイリオ" pitchFamily="50" charset="-128"/>
            </a:endParaRPr>
          </a:p>
        </p:txBody>
      </p:sp>
      <p:sp>
        <p:nvSpPr>
          <p:cNvPr id="6" name="コンテンツ プレースホルダー 5"/>
          <p:cNvSpPr>
            <a:spLocks noGrp="1"/>
          </p:cNvSpPr>
          <p:nvPr>
            <p:ph idx="1"/>
          </p:nvPr>
        </p:nvSpPr>
        <p:spPr>
          <a:xfrm>
            <a:off x="467544" y="1916832"/>
            <a:ext cx="8229600" cy="4525963"/>
          </a:xfrm>
        </p:spPr>
        <p:txBody>
          <a:bodyPr>
            <a:normAutofit/>
          </a:bodyPr>
          <a:lstStyle/>
          <a:p>
            <a:pPr>
              <a:buFont typeface="Wingdings" pitchFamily="2" charset="2"/>
              <a:buChar char="Ø"/>
            </a:pPr>
            <a:r>
              <a:rPr kumimoji="1" lang="ja-JP" altLang="en-US" dirty="0" smtClean="0">
                <a:latin typeface="メイリオ" pitchFamily="50" charset="-128"/>
                <a:ea typeface="メイリオ" pitchFamily="50" charset="-128"/>
                <a:cs typeface="メイリオ" pitchFamily="50" charset="-128"/>
              </a:rPr>
              <a:t> </a:t>
            </a:r>
            <a:r>
              <a:rPr lang="ja-JP" altLang="en-US" dirty="0" smtClean="0">
                <a:latin typeface="メイリオ" pitchFamily="50" charset="-128"/>
                <a:ea typeface="メイリオ" pitchFamily="50" charset="-128"/>
                <a:cs typeface="メイリオ" pitchFamily="50" charset="-128"/>
              </a:rPr>
              <a:t>パワーポイントを使うということは、パワーポイントが前提とし、暗黙に定める考え方に従うということ。</a:t>
            </a:r>
            <a:endParaRPr kumimoji="1" lang="en-US" altLang="ja-JP" dirty="0" smtClean="0">
              <a:latin typeface="メイリオ" pitchFamily="50" charset="-128"/>
              <a:ea typeface="メイリオ" pitchFamily="50" charset="-128"/>
              <a:cs typeface="メイリオ" pitchFamily="50" charset="-128"/>
            </a:endParaRPr>
          </a:p>
          <a:p>
            <a:pPr>
              <a:buFont typeface="Wingdings" pitchFamily="2" charset="2"/>
              <a:buChar char="Ø"/>
            </a:pPr>
            <a:r>
              <a:rPr lang="ja-JP" altLang="en-US" dirty="0" smtClean="0">
                <a:latin typeface="メイリオ" pitchFamily="50" charset="-128"/>
                <a:ea typeface="メイリオ" pitchFamily="50" charset="-128"/>
                <a:cs typeface="メイリオ" pitchFamily="50" charset="-128"/>
              </a:rPr>
              <a:t> 知</a:t>
            </a:r>
            <a:r>
              <a:rPr lang="ja-JP" altLang="en-US" dirty="0">
                <a:latin typeface="メイリオ" pitchFamily="50" charset="-128"/>
                <a:ea typeface="メイリオ" pitchFamily="50" charset="-128"/>
                <a:cs typeface="メイリオ" pitchFamily="50" charset="-128"/>
              </a:rPr>
              <a:t>のありかたを一</a:t>
            </a:r>
            <a:r>
              <a:rPr lang="ja-JP" altLang="en-US" dirty="0" smtClean="0">
                <a:latin typeface="メイリオ" pitchFamily="50" charset="-128"/>
                <a:ea typeface="メイリオ" pitchFamily="50" charset="-128"/>
                <a:cs typeface="メイリオ" pitchFamily="50" charset="-128"/>
              </a:rPr>
              <a:t>企業の支配に</a:t>
            </a:r>
            <a:r>
              <a:rPr lang="ja-JP" altLang="en-US" dirty="0">
                <a:latin typeface="メイリオ" pitchFamily="50" charset="-128"/>
                <a:ea typeface="メイリオ" pitchFamily="50" charset="-128"/>
                <a:cs typeface="メイリオ" pitchFamily="50" charset="-128"/>
              </a:rPr>
              <a:t>ゆだねて</a:t>
            </a:r>
            <a:r>
              <a:rPr lang="ja-JP" altLang="en-US" dirty="0" smtClean="0">
                <a:latin typeface="メイリオ" pitchFamily="50" charset="-128"/>
                <a:ea typeface="メイリオ" pitchFamily="50" charset="-128"/>
                <a:cs typeface="メイリオ" pitchFamily="50" charset="-128"/>
              </a:rPr>
              <a:t>よいのか。それも金を払って。</a:t>
            </a:r>
            <a:endParaRPr lang="en-US" altLang="ja-JP" dirty="0" smtClean="0">
              <a:latin typeface="メイリオ" pitchFamily="50" charset="-128"/>
              <a:ea typeface="メイリオ" pitchFamily="50" charset="-128"/>
              <a:cs typeface="メイリオ" pitchFamily="50" charset="-128"/>
            </a:endParaRPr>
          </a:p>
          <a:p>
            <a:pPr>
              <a:buFont typeface="Wingdings" pitchFamily="2" charset="2"/>
              <a:buChar char="Ø"/>
            </a:pPr>
            <a:r>
              <a:rPr lang="ja-JP" altLang="en-US" dirty="0">
                <a:latin typeface="メイリオ" pitchFamily="50" charset="-128"/>
                <a:ea typeface="メイリオ" pitchFamily="50" charset="-128"/>
                <a:cs typeface="メイリオ" pitchFamily="50" charset="-128"/>
              </a:rPr>
              <a:t> </a:t>
            </a:r>
            <a:r>
              <a:rPr lang="ja-JP" altLang="en-US" dirty="0" smtClean="0">
                <a:latin typeface="メイリオ" pitchFamily="50" charset="-128"/>
                <a:ea typeface="メイリオ" pitchFamily="50" charset="-128"/>
                <a:cs typeface="メイリオ" pitchFamily="50" charset="-128"/>
              </a:rPr>
              <a:t>自由</a:t>
            </a:r>
            <a:r>
              <a:rPr lang="ja-JP" altLang="en-US" dirty="0">
                <a:latin typeface="メイリオ" pitchFamily="50" charset="-128"/>
                <a:ea typeface="メイリオ" pitchFamily="50" charset="-128"/>
                <a:cs typeface="メイリオ" pitchFamily="50" charset="-128"/>
              </a:rPr>
              <a:t>、創造性こそ知の</a:t>
            </a:r>
            <a:r>
              <a:rPr lang="ja-JP" altLang="en-US" dirty="0" smtClean="0">
                <a:latin typeface="メイリオ" pitchFamily="50" charset="-128"/>
                <a:ea typeface="メイリオ" pitchFamily="50" charset="-128"/>
                <a:cs typeface="メイリオ" pitchFamily="50" charset="-128"/>
              </a:rPr>
              <a:t>根本。パワーポイントを使うことそのものが知を捨てること。</a:t>
            </a:r>
            <a:endParaRPr kumimoji="1" lang="ja-JP" altLang="en-US" dirty="0">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12645380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467544" y="548680"/>
            <a:ext cx="8229600" cy="1143000"/>
          </a:xfrm>
        </p:spPr>
        <p:txBody>
          <a:bodyPr>
            <a:normAutofit/>
          </a:bodyPr>
          <a:lstStyle/>
          <a:p>
            <a:r>
              <a:rPr lang="ja-JP" altLang="en-US" sz="3600" dirty="0" smtClean="0">
                <a:latin typeface="メイリオ" pitchFamily="50" charset="-128"/>
                <a:ea typeface="メイリオ" pitchFamily="50" charset="-128"/>
                <a:cs typeface="メイリオ" pitchFamily="50" charset="-128"/>
              </a:rPr>
              <a:t>パワーポイントを</a:t>
            </a:r>
            <a:r>
              <a:rPr lang="ja-JP" altLang="en-US" sz="3600" dirty="0" err="1" smtClean="0">
                <a:latin typeface="メイリオ" pitchFamily="50" charset="-128"/>
                <a:ea typeface="メイリオ" pitchFamily="50" charset="-128"/>
                <a:cs typeface="メイリオ" pitchFamily="50" charset="-128"/>
              </a:rPr>
              <a:t>使うの</a:t>
            </a:r>
            <a:r>
              <a:rPr lang="ja-JP" altLang="en-US" sz="3600" dirty="0" smtClean="0">
                <a:latin typeface="メイリオ" pitchFamily="50" charset="-128"/>
                <a:ea typeface="メイリオ" pitchFamily="50" charset="-128"/>
                <a:cs typeface="メイリオ" pitchFamily="50" charset="-128"/>
              </a:rPr>
              <a:t>はやめよう</a:t>
            </a:r>
            <a:endParaRPr kumimoji="1" lang="ja-JP" altLang="en-US" sz="3600" dirty="0">
              <a:latin typeface="メイリオ" pitchFamily="50" charset="-128"/>
              <a:ea typeface="メイリオ" pitchFamily="50" charset="-128"/>
              <a:cs typeface="メイリオ" pitchFamily="50" charset="-128"/>
            </a:endParaRPr>
          </a:p>
        </p:txBody>
      </p:sp>
      <p:sp>
        <p:nvSpPr>
          <p:cNvPr id="6" name="コンテンツ プレースホルダー 5"/>
          <p:cNvSpPr>
            <a:spLocks noGrp="1"/>
          </p:cNvSpPr>
          <p:nvPr>
            <p:ph idx="1"/>
          </p:nvPr>
        </p:nvSpPr>
        <p:spPr>
          <a:xfrm>
            <a:off x="467544" y="1916832"/>
            <a:ext cx="8229600" cy="4525963"/>
          </a:xfrm>
        </p:spPr>
        <p:txBody>
          <a:bodyPr>
            <a:normAutofit/>
          </a:bodyPr>
          <a:lstStyle/>
          <a:p>
            <a:pPr>
              <a:buFont typeface="Wingdings" pitchFamily="2" charset="2"/>
              <a:buChar char="Ø"/>
            </a:pPr>
            <a:r>
              <a:rPr lang="ja-JP" altLang="en-US" dirty="0" smtClean="0">
                <a:latin typeface="メイリオ" pitchFamily="50" charset="-128"/>
                <a:ea typeface="メイリオ" pitchFamily="50" charset="-128"/>
                <a:cs typeface="メイリオ" pitchFamily="50" charset="-128"/>
              </a:rPr>
              <a:t> 人を動かすのはことば。歴史を動かし、歴史に残ったスピーチはことばによるものであった。キング牧師は何万人の聴衆がいても聞き手に向き合って語りかけた。</a:t>
            </a:r>
            <a:endParaRPr kumimoji="1" lang="en-US" altLang="ja-JP" dirty="0" smtClean="0">
              <a:latin typeface="メイリオ" pitchFamily="50" charset="-128"/>
              <a:ea typeface="メイリオ" pitchFamily="50" charset="-128"/>
              <a:cs typeface="メイリオ" pitchFamily="50" charset="-128"/>
            </a:endParaRPr>
          </a:p>
          <a:p>
            <a:pPr>
              <a:buFont typeface="Wingdings" pitchFamily="2" charset="2"/>
              <a:buChar char="Ø"/>
            </a:pPr>
            <a:r>
              <a:rPr lang="ja-JP" altLang="en-US" dirty="0" smtClean="0">
                <a:latin typeface="メイリオ" pitchFamily="50" charset="-128"/>
                <a:ea typeface="メイリオ" pitchFamily="50" charset="-128"/>
                <a:cs typeface="メイリオ" pitchFamily="50" charset="-128"/>
              </a:rPr>
              <a:t> パワーポイントの発表で歴史を動かし、歴史に残るものが出て</a:t>
            </a:r>
            <a:r>
              <a:rPr lang="ja-JP" altLang="en-US">
                <a:latin typeface="メイリオ" pitchFamily="50" charset="-128"/>
                <a:ea typeface="メイリオ" pitchFamily="50" charset="-128"/>
                <a:cs typeface="メイリオ" pitchFamily="50" charset="-128"/>
              </a:rPr>
              <a:t>くる</a:t>
            </a:r>
            <a:r>
              <a:rPr lang="ja-JP" altLang="en-US" smtClean="0">
                <a:latin typeface="メイリオ" pitchFamily="50" charset="-128"/>
                <a:ea typeface="メイリオ" pitchFamily="50" charset="-128"/>
                <a:cs typeface="メイリオ" pitchFamily="50" charset="-128"/>
              </a:rPr>
              <a:t>か。</a:t>
            </a:r>
            <a:endParaRPr lang="en-US" altLang="ja-JP" dirty="0" smtClean="0">
              <a:latin typeface="メイリオ" pitchFamily="50" charset="-128"/>
              <a:ea typeface="メイリオ" pitchFamily="50" charset="-128"/>
              <a:cs typeface="メイリオ" pitchFamily="50" charset="-128"/>
            </a:endParaRPr>
          </a:p>
          <a:p>
            <a:pPr>
              <a:buFont typeface="Wingdings" pitchFamily="2" charset="2"/>
              <a:buChar char="Ø"/>
            </a:pPr>
            <a:r>
              <a:rPr lang="en-US" altLang="ja-JP" dirty="0">
                <a:latin typeface="メイリオ" pitchFamily="50" charset="-128"/>
                <a:ea typeface="メイリオ" pitchFamily="50" charset="-128"/>
                <a:cs typeface="メイリオ" pitchFamily="50" charset="-128"/>
              </a:rPr>
              <a:t> </a:t>
            </a:r>
            <a:r>
              <a:rPr lang="ja-JP" altLang="en-US" dirty="0" smtClean="0">
                <a:latin typeface="メイリオ" pitchFamily="50" charset="-128"/>
                <a:ea typeface="メイリオ" pitchFamily="50" charset="-128"/>
                <a:cs typeface="メイリオ" pitchFamily="50" charset="-128"/>
              </a:rPr>
              <a:t>聞き手を動かすのは、ことばであり、その向こうにいる語り手である。</a:t>
            </a:r>
            <a:endParaRPr lang="en-US" altLang="ja-JP" dirty="0" smtClean="0">
              <a:latin typeface="メイリオ" pitchFamily="50" charset="-128"/>
              <a:ea typeface="メイリオ" pitchFamily="50" charset="-128"/>
              <a:cs typeface="メイリオ" pitchFamily="50" charset="-128"/>
            </a:endParaRPr>
          </a:p>
          <a:p>
            <a:pPr>
              <a:buFont typeface="Wingdings" pitchFamily="2" charset="2"/>
              <a:buChar char="Ø"/>
            </a:pPr>
            <a:endParaRPr lang="en-US" altLang="ja-JP" dirty="0" smtClean="0">
              <a:latin typeface="メイリオ" pitchFamily="50" charset="-128"/>
              <a:ea typeface="メイリオ" pitchFamily="50" charset="-128"/>
              <a:cs typeface="メイリオ" pitchFamily="50" charset="-128"/>
            </a:endParaRPr>
          </a:p>
          <a:p>
            <a:pPr marL="0" indent="0">
              <a:buNone/>
            </a:pPr>
            <a:endParaRPr kumimoji="1" lang="ja-JP" altLang="en-US" dirty="0">
              <a:latin typeface="メイリオ" pitchFamily="50" charset="-128"/>
              <a:ea typeface="メイリオ" pitchFamily="50" charset="-128"/>
              <a:cs typeface="メイリオ" pitchFamily="50" charset="-128"/>
            </a:endParaRPr>
          </a:p>
        </p:txBody>
      </p:sp>
    </p:spTree>
    <p:extLst>
      <p:ext uri="{BB962C8B-B14F-4D97-AF65-F5344CB8AC3E}">
        <p14:creationId xmlns:p14="http://schemas.microsoft.com/office/powerpoint/2010/main" val="3494387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additive="base">
                                        <p:cTn id="1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anim calcmode="lin" valueType="num">
                                      <p:cBhvr additive="base">
                                        <p:cTn id="1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ご清聴ありがとうございました</a:t>
            </a:r>
            <a:endParaRPr kumimoji="1" lang="ja-JP" altLang="en-US" dirty="0"/>
          </a:p>
        </p:txBody>
      </p:sp>
      <p:sp>
        <p:nvSpPr>
          <p:cNvPr id="5" name="サブタイトル 2"/>
          <p:cNvSpPr txBox="1">
            <a:spLocks/>
          </p:cNvSpPr>
          <p:nvPr/>
        </p:nvSpPr>
        <p:spPr>
          <a:xfrm>
            <a:off x="1187624" y="4653136"/>
            <a:ext cx="6858000" cy="118487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kumimoji="1"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kumimoji="1"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kumimoji="1"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kumimoji="1" sz="2000" kern="1200">
                <a:solidFill>
                  <a:schemeClr val="tx1">
                    <a:tint val="75000"/>
                  </a:schemeClr>
                </a:solidFill>
                <a:latin typeface="+mn-lt"/>
                <a:ea typeface="+mn-ea"/>
                <a:cs typeface="+mn-cs"/>
              </a:defRPr>
            </a:lvl9pPr>
          </a:lstStyle>
          <a:p>
            <a:r>
              <a:rPr lang="ja-JP" altLang="en-US" sz="2800" dirty="0" smtClean="0">
                <a:latin typeface="メイリオ" pitchFamily="50" charset="-128"/>
                <a:ea typeface="メイリオ" pitchFamily="50" charset="-128"/>
                <a:cs typeface="メイリオ" pitchFamily="50" charset="-128"/>
              </a:rPr>
              <a:t>マイク・ロソフト</a:t>
            </a:r>
            <a:endParaRPr lang="en-US" altLang="ja-JP" sz="2800" dirty="0" smtClean="0">
              <a:latin typeface="メイリオ" pitchFamily="50" charset="-128"/>
              <a:ea typeface="メイリオ" pitchFamily="50" charset="-128"/>
              <a:cs typeface="メイリオ" pitchFamily="50" charset="-128"/>
            </a:endParaRPr>
          </a:p>
          <a:p>
            <a:r>
              <a:rPr lang="en-US" altLang="ja-JP" sz="2800" dirty="0" smtClean="0"/>
              <a:t>Mike </a:t>
            </a:r>
            <a:r>
              <a:rPr lang="en-US" altLang="ja-JP" sz="2800" dirty="0" err="1" smtClean="0"/>
              <a:t>Rosoft</a:t>
            </a:r>
            <a:endParaRPr lang="ja-JP" altLang="en-US" sz="2800" dirty="0"/>
          </a:p>
        </p:txBody>
      </p:sp>
    </p:spTree>
    <p:extLst>
      <p:ext uri="{BB962C8B-B14F-4D97-AF65-F5344CB8AC3E}">
        <p14:creationId xmlns:p14="http://schemas.microsoft.com/office/powerpoint/2010/main" val="27344100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511</TotalTime>
  <Words>393</Words>
  <Application>Microsoft Macintosh PowerPoint</Application>
  <PresentationFormat>画面に合わせる (4:3)</PresentationFormat>
  <Paragraphs>46</Paragraphs>
  <Slides>9</Slides>
  <Notes>2</Notes>
  <HiddenSlides>0</HiddenSlides>
  <MMClips>0</MMClips>
  <ScaleCrop>false</ScaleCrop>
  <HeadingPairs>
    <vt:vector size="4" baseType="variant">
      <vt:variant>
        <vt:lpstr>テーマ</vt:lpstr>
      </vt:variant>
      <vt:variant>
        <vt:i4>1</vt:i4>
      </vt:variant>
      <vt:variant>
        <vt:lpstr>スライド タイトル</vt:lpstr>
      </vt:variant>
      <vt:variant>
        <vt:i4>9</vt:i4>
      </vt:variant>
    </vt:vector>
  </HeadingPairs>
  <TitlesOfParts>
    <vt:vector size="10" baseType="lpstr">
      <vt:lpstr>Office ​​テーマ</vt:lpstr>
      <vt:lpstr>パワーポイントは使うな</vt:lpstr>
      <vt:lpstr>この発表の流れ</vt:lpstr>
      <vt:lpstr>パワーポイントの背景 オーバーヘッド・プロジェクタ</vt:lpstr>
      <vt:lpstr>パワーポイントの背景 スライド・プロジェクタ</vt:lpstr>
      <vt:lpstr>パワーポイントと使うと</vt:lpstr>
      <vt:lpstr>コミュニケーションの鉄則</vt:lpstr>
      <vt:lpstr>知的自由の喪失</vt:lpstr>
      <vt:lpstr>パワーポイントを使うのはやめよう</vt:lpstr>
      <vt:lpstr>ご清聴ありがとうございました</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dc:creator>
  <cp:lastModifiedBy>朝尾 幸次郎</cp:lastModifiedBy>
  <cp:revision>41</cp:revision>
  <dcterms:created xsi:type="dcterms:W3CDTF">2011-07-28T07:45:25Z</dcterms:created>
  <dcterms:modified xsi:type="dcterms:W3CDTF">2014-05-02T03:46:03Z</dcterms:modified>
</cp:coreProperties>
</file>